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5"/>
    <p:restoredTop sz="83779"/>
  </p:normalViewPr>
  <p:slideViewPr>
    <p:cSldViewPr snapToGrid="0" snapToObjects="1">
      <p:cViewPr varScale="1">
        <p:scale>
          <a:sx n="62" d="100"/>
          <a:sy n="62" d="100"/>
        </p:scale>
        <p:origin x="1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882C2-E842-4405-8E43-39A3C2F1CDC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1C354-9A0F-4FEA-946D-F4456677C0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0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817-D3CA-2248-95F6-8D53173CF372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AED94-27C9-6648-9AF8-552E0B577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0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field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AAED94-27C9-6648-9AF8-552E0B57725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329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4/15/2021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1344E0-C696-E04C-8F1B-F847F63E1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24" y="4960137"/>
            <a:ext cx="8103476" cy="1463040"/>
          </a:xfrm>
        </p:spPr>
        <p:txBody>
          <a:bodyPr/>
          <a:lstStyle/>
          <a:p>
            <a:r>
              <a:rPr lang="en-GB" dirty="0" smtClean="0"/>
              <a:t>Ways you can practice your spellings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229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3A1DC3-8ACF-2149-8463-ABB9C396A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ways to learn…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Look, say, cover, write, check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658D9265-7857-A446-94F5-7622AF25A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1476" y="2084832"/>
            <a:ext cx="8749047" cy="436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4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26FE91-7047-3542-9447-444EE9700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Segmentation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8CEA5C-2BBB-B247-9778-55F6E6068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Split the words into their phonemes (sounds)</a:t>
            </a:r>
          </a:p>
          <a:p>
            <a:endParaRPr lang="en-GB" sz="4400" dirty="0"/>
          </a:p>
          <a:p>
            <a:r>
              <a:rPr lang="en-GB" sz="4400" dirty="0"/>
              <a:t>Shrimp</a:t>
            </a:r>
          </a:p>
          <a:p>
            <a:r>
              <a:rPr lang="en-GB" sz="4400" dirty="0" err="1"/>
              <a:t>Sh</a:t>
            </a:r>
            <a:r>
              <a:rPr lang="en-GB" sz="4400" dirty="0"/>
              <a:t> – r – </a:t>
            </a:r>
            <a:r>
              <a:rPr lang="en-GB" sz="4400" dirty="0" err="1"/>
              <a:t>i</a:t>
            </a:r>
            <a:r>
              <a:rPr lang="en-GB" sz="4400" dirty="0"/>
              <a:t> – m – p </a:t>
            </a:r>
          </a:p>
        </p:txBody>
      </p:sp>
    </p:spTree>
    <p:extLst>
      <p:ext uri="{BB962C8B-B14F-4D97-AF65-F5344CB8AC3E}">
        <p14:creationId xmlns:p14="http://schemas.microsoft.com/office/powerpoint/2010/main" val="3487166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836042-D72A-5248-9B06-B6DBAD887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Quickwrite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106B4A-FB38-2149-B761-188085CD7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Write as many words as you can starting with the phoneme </a:t>
            </a:r>
            <a:r>
              <a:rPr lang="en-GB" sz="4400" dirty="0" err="1"/>
              <a:t>sh</a:t>
            </a:r>
            <a:r>
              <a:rPr lang="en-GB" sz="4400" dirty="0"/>
              <a:t> in 1 minute… </a:t>
            </a:r>
          </a:p>
          <a:p>
            <a:endParaRPr lang="en-GB" sz="4400" dirty="0"/>
          </a:p>
          <a:p>
            <a:r>
              <a:rPr lang="en-GB" sz="4400" dirty="0"/>
              <a:t>On your marks, get set… GO</a:t>
            </a:r>
          </a:p>
        </p:txBody>
      </p:sp>
    </p:spTree>
    <p:extLst>
      <p:ext uri="{BB962C8B-B14F-4D97-AF65-F5344CB8AC3E}">
        <p14:creationId xmlns:p14="http://schemas.microsoft.com/office/powerpoint/2010/main" val="2735394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C1FA0F-D980-444E-B786-EA9D6F7AF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around the letters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D9FBF7-0038-1541-8D23-E1293910F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dirty="0"/>
              <a:t>Totally</a:t>
            </a:r>
          </a:p>
          <a:p>
            <a:endParaRPr lang="en-GB" sz="48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3769535-E5D7-554C-87B2-F73925076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429000"/>
            <a:ext cx="68707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07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8F754C-F088-454D-898F-B252B005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a related image around the word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BE62E1-E4D4-8A45-9F98-3A1A37128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Monarchy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4BCC6B3-736C-EA41-A4FD-D1E16CB8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197225"/>
            <a:ext cx="6426200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7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DA1B83-2D76-2F48-8579-196C0C502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 without the vowels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F9C954-0C43-0840-BE76-AC49913C4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4126" y="2286000"/>
            <a:ext cx="9605773" cy="4023360"/>
          </a:xfrm>
        </p:spPr>
        <p:txBody>
          <a:bodyPr/>
          <a:lstStyle/>
          <a:p>
            <a:r>
              <a:rPr lang="en-GB" dirty="0"/>
              <a:t>I’ll give you a word with the vowels missing… you choose the correct ones to put in the space!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00E6C18-988F-3741-8F7F-049E454BB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6" y="3429000"/>
            <a:ext cx="39116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41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006BF8-20B5-2943-AE81-08E2C9552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Pyramid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0760EA04-0314-C645-94FB-9F2F444D42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128" y="1985263"/>
            <a:ext cx="3555957" cy="404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759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34A112-9A95-ED40-9F56-771E7750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Rainbow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D3626A-D3CE-BB4C-A725-73C85463A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coloured pens and pencils to write the word in different ways. You could highlight the tricky bit, or segment it into its phonemes, or write each letter in a different colour…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7546054-7103-5344-91B5-647B3B750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831706"/>
            <a:ext cx="1422400" cy="1422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DA06E31-CC3B-CD4E-A5E6-475200D20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544" y="4116647"/>
            <a:ext cx="3218766" cy="22749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E63C165-B41C-DC42-B12C-10BA5B3645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7641" y="2964458"/>
            <a:ext cx="3617422" cy="361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60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0133DC-A503-A341-B08D-2503631F0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Silly sentences: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00558DF-2712-914B-8F2E-F7DC0E0FB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Spot the statutory words:</a:t>
            </a:r>
          </a:p>
          <a:p>
            <a:pPr marL="0" indent="0">
              <a:buNone/>
            </a:pPr>
            <a:r>
              <a:rPr lang="en-GB" sz="3600" dirty="0"/>
              <a:t>The awkward secretary had a disastrous accident in her yacht – she fell overboard!</a:t>
            </a:r>
          </a:p>
          <a:p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5214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158</Words>
  <Application>Microsoft Office PowerPoint</Application>
  <PresentationFormat>Widescreen</PresentationFormat>
  <Paragraphs>26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Tw Cen MT</vt:lpstr>
      <vt:lpstr>Tw Cen MT Condensed</vt:lpstr>
      <vt:lpstr>Wingdings 3</vt:lpstr>
      <vt:lpstr>Integral</vt:lpstr>
      <vt:lpstr>Ways you can practice your spellings</vt:lpstr>
      <vt:lpstr>ways to learn… Look, say, cover, write, check</vt:lpstr>
      <vt:lpstr>Segmentation </vt:lpstr>
      <vt:lpstr>Quickwrite</vt:lpstr>
      <vt:lpstr>Draw around the letters</vt:lpstr>
      <vt:lpstr>Draw a related image around the word</vt:lpstr>
      <vt:lpstr>Words without the vowels</vt:lpstr>
      <vt:lpstr>Pyramid</vt:lpstr>
      <vt:lpstr>Rainbow writing</vt:lpstr>
      <vt:lpstr>Silly sentences: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nonsense spelling</dc:title>
  <dc:creator>Microsoft Office User</dc:creator>
  <cp:lastModifiedBy>N mason</cp:lastModifiedBy>
  <cp:revision>12</cp:revision>
  <cp:lastPrinted>2019-09-11T15:15:42Z</cp:lastPrinted>
  <dcterms:created xsi:type="dcterms:W3CDTF">2019-09-01T16:52:19Z</dcterms:created>
  <dcterms:modified xsi:type="dcterms:W3CDTF">2021-04-15T11:43:51Z</dcterms:modified>
</cp:coreProperties>
</file>