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8" r:id="rId2"/>
    <p:sldId id="259" r:id="rId3"/>
    <p:sldId id="260" r:id="rId4"/>
    <p:sldId id="261" r:id="rId5"/>
    <p:sldId id="263" r:id="rId6"/>
    <p:sldId id="262" r:id="rId7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2281" tIns="46141" rIns="92281" bIns="4614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738" y="0"/>
            <a:ext cx="2950475" cy="497046"/>
          </a:xfrm>
          <a:prstGeom prst="rect">
            <a:avLst/>
          </a:prstGeom>
        </p:spPr>
        <p:txBody>
          <a:bodyPr vert="horz" lIns="92281" tIns="46141" rIns="92281" bIns="46141" rtlCol="0"/>
          <a:lstStyle>
            <a:lvl1pPr algn="r">
              <a:defRPr sz="1200"/>
            </a:lvl1pPr>
          </a:lstStyle>
          <a:p>
            <a:fld id="{7DB8885D-A87B-4CC8-B65D-526EB55C1D8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153"/>
            <a:ext cx="2950475" cy="497046"/>
          </a:xfrm>
          <a:prstGeom prst="rect">
            <a:avLst/>
          </a:prstGeom>
        </p:spPr>
        <p:txBody>
          <a:bodyPr vert="horz" lIns="92281" tIns="46141" rIns="92281" bIns="4614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738" y="9442153"/>
            <a:ext cx="2950475" cy="497046"/>
          </a:xfrm>
          <a:prstGeom prst="rect">
            <a:avLst/>
          </a:prstGeom>
        </p:spPr>
        <p:txBody>
          <a:bodyPr vert="horz" lIns="92281" tIns="46141" rIns="92281" bIns="46141" rtlCol="0" anchor="b"/>
          <a:lstStyle>
            <a:lvl1pPr algn="r">
              <a:defRPr sz="1200"/>
            </a:lvl1pPr>
          </a:lstStyle>
          <a:p>
            <a:fld id="{83333D8B-503E-4AB5-9401-65C489DEA8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1999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2281" tIns="46141" rIns="92281" bIns="4614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8773"/>
          </a:xfrm>
          <a:prstGeom prst="rect">
            <a:avLst/>
          </a:prstGeom>
        </p:spPr>
        <p:txBody>
          <a:bodyPr vert="horz" lIns="92281" tIns="46141" rIns="92281" bIns="46141" rtlCol="0"/>
          <a:lstStyle>
            <a:lvl1pPr algn="r">
              <a:defRPr sz="1200"/>
            </a:lvl1pPr>
          </a:lstStyle>
          <a:p>
            <a:fld id="{8FA1C19B-E91B-4967-B3BD-89E7B4DDDAD0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4238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81" tIns="46141" rIns="92281" bIns="4614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84069"/>
            <a:ext cx="5447030" cy="3914240"/>
          </a:xfrm>
          <a:prstGeom prst="rect">
            <a:avLst/>
          </a:prstGeom>
        </p:spPr>
        <p:txBody>
          <a:bodyPr vert="horz" lIns="92281" tIns="46141" rIns="92281" bIns="4614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5"/>
            <a:ext cx="2950475" cy="498772"/>
          </a:xfrm>
          <a:prstGeom prst="rect">
            <a:avLst/>
          </a:prstGeom>
        </p:spPr>
        <p:txBody>
          <a:bodyPr vert="horz" lIns="92281" tIns="46141" rIns="92281" bIns="4614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8" y="9442155"/>
            <a:ext cx="2950475" cy="498772"/>
          </a:xfrm>
          <a:prstGeom prst="rect">
            <a:avLst/>
          </a:prstGeom>
        </p:spPr>
        <p:txBody>
          <a:bodyPr vert="horz" lIns="92281" tIns="46141" rIns="92281" bIns="46141" rtlCol="0" anchor="b"/>
          <a:lstStyle>
            <a:lvl1pPr algn="r">
              <a:defRPr sz="1200"/>
            </a:lvl1pPr>
          </a:lstStyle>
          <a:p>
            <a:fld id="{8301EA59-75F3-4DC4-B84C-01CFD45FEA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425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1EA59-75F3-4DC4-B84C-01CFD45FEA6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353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0D124-AC53-216C-C987-393AE62C1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C7E675-5E01-C2E0-4B05-14AAECABCB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4EAD29-2844-3B51-6A97-3D7FE70095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E7EE62-387F-1AE8-7147-38983B12742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1EA59-75F3-4DC4-B84C-01CFD45FEA6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407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BB2904-B9AE-ED98-D0D9-6EF26A286A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2B78B3-92A4-88B9-9F63-D28A689BA8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92AC5C-360D-31AC-4C27-96D6B2FCFA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7B62C-3F35-8B29-B40E-B31109EB57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1EA59-75F3-4DC4-B84C-01CFD45FEA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394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E207D-CD41-33D9-BD57-1E440D3B0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E3420B-9112-37BB-C4E7-0A5F9CEA8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616AA3-47D0-A162-9E03-C96A072306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5278A-7983-8EC4-3A5C-66131386FDC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1EA59-75F3-4DC4-B84C-01CFD45FEA6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488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D66CC-9692-1414-8A41-783AADC3E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899782-6897-79EF-0880-C8466F686E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C716AF-C9F6-E263-DEFA-688F9BF213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903724-89EA-7B46-2F36-60764BDF5C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1EA59-75F3-4DC4-B84C-01CFD45FEA6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703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697B6E-7532-3F33-8D20-F00DB4C20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8B0A74-0474-516F-8359-FD2BB675DF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AFB370-58EC-7F8F-F76A-3259927DAB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E4F906-05AF-FA62-45D5-E27DCB8CBA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1EA59-75F3-4DC4-B84C-01CFD45FEA6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602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2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897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218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234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968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490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731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981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371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825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F6299-D5D8-4A17-B2EC-D9C70C8FF38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3BCF4-E9D6-46D0-B7CB-1F47BE654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9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3898" y="1362779"/>
            <a:ext cx="9144000" cy="1124707"/>
          </a:xfrm>
        </p:spPr>
        <p:txBody>
          <a:bodyPr>
            <a:normAutofit/>
          </a:bodyPr>
          <a:lstStyle/>
          <a:p>
            <a:r>
              <a:rPr lang="en-US" sz="4000" b="1" u="sng" dirty="0">
                <a:solidFill>
                  <a:srgbClr val="FF0000"/>
                </a:solidFill>
              </a:rPr>
              <a:t>Overview</a:t>
            </a:r>
            <a:endParaRPr lang="en-GB" sz="4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elcome  to class 3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194738"/>
            <a:ext cx="12192000" cy="663261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2800" dirty="0"/>
              <a:t>Reaching potential                         Rising to challenges                         Respecting all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113" y="74744"/>
            <a:ext cx="1295238" cy="1047619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07665" y="1838372"/>
            <a:ext cx="10676466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  <a:p>
            <a:r>
              <a:rPr lang="en-GB" sz="3200" dirty="0"/>
              <a:t>Itinerary</a:t>
            </a:r>
          </a:p>
          <a:p>
            <a:r>
              <a:rPr lang="en-GB" sz="3200" dirty="0"/>
              <a:t>Safety measures</a:t>
            </a:r>
          </a:p>
          <a:p>
            <a:r>
              <a:rPr lang="en-GB" sz="3200" dirty="0"/>
              <a:t>Uniform/What you need to bring</a:t>
            </a:r>
          </a:p>
          <a:p>
            <a:r>
              <a:rPr lang="en-GB" sz="3200" dirty="0"/>
              <a:t>Expectations/behaviour</a:t>
            </a:r>
          </a:p>
          <a:p>
            <a:r>
              <a:rPr lang="en-GB" sz="3200" dirty="0"/>
              <a:t>Questions</a:t>
            </a:r>
          </a:p>
          <a:p>
            <a:endParaRPr lang="en-GB" sz="32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230206" y="36199"/>
            <a:ext cx="9144000" cy="11247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>
                <a:solidFill>
                  <a:srgbClr val="FF0000"/>
                </a:solidFill>
              </a:rPr>
              <a:t>London 2026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elcome  to class 3"/>
            </a:endParaRPr>
          </a:p>
        </p:txBody>
      </p:sp>
    </p:spTree>
    <p:extLst>
      <p:ext uri="{BB962C8B-B14F-4D97-AF65-F5344CB8AC3E}">
        <p14:creationId xmlns:p14="http://schemas.microsoft.com/office/powerpoint/2010/main" val="365594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9ACA5-D621-0F46-F275-BA338F53B4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5D0A0-7D37-989B-2AAA-A850754A75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3898" y="1362779"/>
            <a:ext cx="9144000" cy="4106529"/>
          </a:xfrm>
        </p:spPr>
        <p:txBody>
          <a:bodyPr>
            <a:noAutofit/>
          </a:bodyPr>
          <a:lstStyle/>
          <a:p>
            <a:r>
              <a:rPr lang="en-GB" sz="1200" dirty="0"/>
              <a:t/>
            </a:r>
            <a:br>
              <a:rPr lang="en-GB" sz="1200" dirty="0"/>
            </a:br>
            <a:r>
              <a:rPr lang="en-GB" sz="1200" dirty="0"/>
              <a:t/>
            </a:r>
            <a:br>
              <a:rPr lang="en-GB" sz="1200" dirty="0"/>
            </a:br>
            <a:r>
              <a:rPr lang="en-GB" sz="1200" dirty="0"/>
              <a:t/>
            </a:r>
            <a:br>
              <a:rPr lang="en-GB" sz="1200" dirty="0"/>
            </a:br>
            <a:r>
              <a:rPr lang="en-GB" sz="1200" dirty="0"/>
              <a:t/>
            </a:r>
            <a:br>
              <a:rPr lang="en-GB" sz="1200" dirty="0"/>
            </a:br>
            <a:r>
              <a:rPr lang="en-GB" sz="1200" dirty="0"/>
              <a:t/>
            </a:r>
            <a:br>
              <a:rPr lang="en-GB" sz="1200" dirty="0"/>
            </a:br>
            <a:r>
              <a:rPr lang="en-GB" sz="1200" dirty="0"/>
              <a:t/>
            </a:r>
            <a:br>
              <a:rPr lang="en-GB" sz="1200" dirty="0"/>
            </a:br>
            <a:r>
              <a:rPr lang="en-GB" sz="1200" dirty="0"/>
              <a:t/>
            </a:r>
            <a:br>
              <a:rPr lang="en-GB" sz="1200" dirty="0"/>
            </a:br>
            <a:endParaRPr lang="en-GB" sz="1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elcome  to class 3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9AF233-D767-CCFC-7CF0-BCDAE3C4C1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194738"/>
            <a:ext cx="12192000" cy="663261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2800" dirty="0"/>
              <a:t>Reaching potential                         Rising to challenges                         Respecting all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A5237A-D6C1-14D8-CF3C-7D39D0CD3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113" y="74744"/>
            <a:ext cx="1295238" cy="104761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874C205-D876-AFCF-BA36-6D03BFDCC2B4}"/>
              </a:ext>
            </a:extLst>
          </p:cNvPr>
          <p:cNvSpPr txBox="1">
            <a:spLocks/>
          </p:cNvSpPr>
          <p:nvPr/>
        </p:nvSpPr>
        <p:spPr>
          <a:xfrm>
            <a:off x="607665" y="1838372"/>
            <a:ext cx="10676466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  <a:p>
            <a:endParaRPr lang="en-GB" sz="32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AAE1F6D-6CA2-347C-8D86-678CFCF47E32}"/>
              </a:ext>
            </a:extLst>
          </p:cNvPr>
          <p:cNvSpPr txBox="1">
            <a:spLocks/>
          </p:cNvSpPr>
          <p:nvPr/>
        </p:nvSpPr>
        <p:spPr>
          <a:xfrm>
            <a:off x="1230206" y="36199"/>
            <a:ext cx="9144000" cy="11247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>
                <a:solidFill>
                  <a:srgbClr val="FF0000"/>
                </a:solidFill>
              </a:rPr>
              <a:t>London 2026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elcome  to class 3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CD9B2E-9EEC-578C-4606-A562FDFAC0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199"/>
            <a:ext cx="3113518" cy="23351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D82BC31-1560-6D0B-C816-1BCAFEC21A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6228" y="2536645"/>
            <a:ext cx="1885772" cy="366773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AC5347-9C49-C3D4-F058-ED69D9A009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69" y="4449336"/>
            <a:ext cx="3259865" cy="177010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D081072-CDD7-F396-4B4F-1634D2377F9D}"/>
              </a:ext>
            </a:extLst>
          </p:cNvPr>
          <p:cNvSpPr txBox="1"/>
          <p:nvPr/>
        </p:nvSpPr>
        <p:spPr>
          <a:xfrm>
            <a:off x="3532424" y="740662"/>
            <a:ext cx="661143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sz="1800" b="1" u="sng" dirty="0"/>
              <a:t>Itinerary</a:t>
            </a:r>
          </a:p>
          <a:p>
            <a:endParaRPr lang="en-GB" sz="1800" b="1" u="sng" dirty="0"/>
          </a:p>
          <a:p>
            <a:r>
              <a:rPr lang="en-GB" sz="2400" dirty="0"/>
              <a:t>7:45am Children to arrive at Preston Station – final details will follow</a:t>
            </a:r>
            <a:br>
              <a:rPr lang="en-GB" sz="2400" dirty="0"/>
            </a:br>
            <a:r>
              <a:rPr lang="en-GB" sz="2400" dirty="0"/>
              <a:t>8:01am Depart Preston</a:t>
            </a:r>
            <a:br>
              <a:rPr lang="en-GB" sz="2400" dirty="0"/>
            </a:br>
            <a:r>
              <a:rPr lang="en-GB" sz="2400" dirty="0"/>
              <a:t>10:14 am Arrive in London</a:t>
            </a:r>
            <a:br>
              <a:rPr lang="en-GB" sz="2400" dirty="0"/>
            </a:br>
            <a:r>
              <a:rPr lang="en-GB" sz="2400" dirty="0"/>
              <a:t>River Cruise and eat lunch on the boat 45 mins cruise. </a:t>
            </a:r>
            <a:br>
              <a:rPr lang="en-GB" sz="2400" dirty="0"/>
            </a:br>
            <a:r>
              <a:rPr lang="en-GB" sz="2400" dirty="0"/>
              <a:t>Session within Parliament plus met Sir Lindsay Hoyle    </a:t>
            </a:r>
            <a:br>
              <a:rPr lang="en-GB" sz="2400" dirty="0"/>
            </a:br>
            <a:r>
              <a:rPr lang="en-GB" sz="2400" dirty="0"/>
              <a:t>London Eye (approx. 30 mins session)</a:t>
            </a:r>
            <a:br>
              <a:rPr lang="en-GB" sz="2400" dirty="0"/>
            </a:br>
            <a:r>
              <a:rPr lang="en-GB" sz="2400" dirty="0"/>
              <a:t>Tea at Great British Fish and Chips</a:t>
            </a:r>
            <a:br>
              <a:rPr lang="en-GB" sz="2400" dirty="0"/>
            </a:br>
            <a:r>
              <a:rPr lang="en-GB" sz="2400" dirty="0"/>
              <a:t>6.30pm – Train back to Preston</a:t>
            </a:r>
            <a:br>
              <a:rPr lang="en-GB" sz="2400" dirty="0"/>
            </a:br>
            <a:r>
              <a:rPr lang="en-GB" sz="2400" dirty="0"/>
              <a:t>Arrive 8.39pm</a:t>
            </a:r>
            <a:r>
              <a:rPr lang="en-GB" sz="1800" dirty="0"/>
              <a:t/>
            </a:r>
            <a:br>
              <a:rPr lang="en-GB" sz="1800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223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B6AA9-613B-DB36-A588-B3A34D3FB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2DE2592-B1FA-BBD7-38A6-BFA27D9F2D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194738"/>
            <a:ext cx="12192000" cy="663261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2800" dirty="0"/>
              <a:t>Reaching potential                         Rising to challenges                         Respecting all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BF6256-C11E-3967-3A1E-EB2124953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113" y="74744"/>
            <a:ext cx="1295238" cy="104761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5521BFD-8EB6-A583-9CA6-A913330F2FAD}"/>
              </a:ext>
            </a:extLst>
          </p:cNvPr>
          <p:cNvSpPr txBox="1">
            <a:spLocks/>
          </p:cNvSpPr>
          <p:nvPr/>
        </p:nvSpPr>
        <p:spPr>
          <a:xfrm>
            <a:off x="616901" y="1181792"/>
            <a:ext cx="10676466" cy="45967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u="sng" dirty="0"/>
              <a:t>Safety measures </a:t>
            </a:r>
          </a:p>
          <a:p>
            <a:r>
              <a:rPr lang="en-GB" sz="2800" dirty="0"/>
              <a:t>Visit been approved by LCC Educational visits team</a:t>
            </a:r>
          </a:p>
          <a:p>
            <a:r>
              <a:rPr lang="en-GB" sz="2800" dirty="0"/>
              <a:t>All children and staff wearing lanyards with details on</a:t>
            </a:r>
          </a:p>
          <a:p>
            <a:r>
              <a:rPr lang="en-GB" sz="2800" dirty="0"/>
              <a:t>Children briefed about what to do should they get separated from an adult / the group</a:t>
            </a:r>
          </a:p>
          <a:p>
            <a:r>
              <a:rPr lang="en-GB" sz="2800" dirty="0"/>
              <a:t>All visitors scanned on entry to Parliament</a:t>
            </a:r>
          </a:p>
          <a:p>
            <a:endParaRPr lang="en-GB" sz="3200" dirty="0"/>
          </a:p>
          <a:p>
            <a:endParaRPr lang="en-GB" sz="32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43678EA-37A3-4D1A-5AE3-B13709E29D94}"/>
              </a:ext>
            </a:extLst>
          </p:cNvPr>
          <p:cNvSpPr txBox="1">
            <a:spLocks/>
          </p:cNvSpPr>
          <p:nvPr/>
        </p:nvSpPr>
        <p:spPr>
          <a:xfrm>
            <a:off x="1230206" y="36199"/>
            <a:ext cx="9144000" cy="11247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>
                <a:solidFill>
                  <a:srgbClr val="FF0000"/>
                </a:solidFill>
              </a:rPr>
              <a:t>London 2026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elcome  to class 3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8795283-F416-1314-B8ED-0672DDA508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40" y="4059253"/>
            <a:ext cx="3445898" cy="213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042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638129-FB16-F6BB-C664-76D4DDD06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738F244-2C02-D31B-FB9B-16A5190DF8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194738"/>
            <a:ext cx="12192000" cy="663261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2800" dirty="0"/>
              <a:t>Reaching potential                         Rising to challenges                         Respecting all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B00D53-AA84-026D-45D4-4C72305D4E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113" y="74744"/>
            <a:ext cx="1295238" cy="104761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02F0C04-9D80-8A95-C6C6-5E79FD0CC628}"/>
              </a:ext>
            </a:extLst>
          </p:cNvPr>
          <p:cNvSpPr txBox="1">
            <a:spLocks/>
          </p:cNvSpPr>
          <p:nvPr/>
        </p:nvSpPr>
        <p:spPr>
          <a:xfrm>
            <a:off x="607665" y="1838372"/>
            <a:ext cx="10676466" cy="38807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u="sng" dirty="0"/>
              <a:t>Uniform / What you need to bring</a:t>
            </a:r>
          </a:p>
          <a:p>
            <a:r>
              <a:rPr lang="en-GB" sz="3200" dirty="0"/>
              <a:t>School uniform to be worn with trainers or similar shoes as we are walking round</a:t>
            </a:r>
          </a:p>
          <a:p>
            <a:r>
              <a:rPr lang="en-GB" sz="3200" dirty="0"/>
              <a:t>Disposable lunch to eat on the River Cruise  the less we take into Parliament the better</a:t>
            </a:r>
          </a:p>
          <a:p>
            <a:r>
              <a:rPr lang="en-GB" sz="3200" dirty="0"/>
              <a:t>Small game / cards to play with on the train – not many seats have a table so needs to be handheld and able to be carried by children</a:t>
            </a:r>
          </a:p>
          <a:p>
            <a:r>
              <a:rPr lang="en-GB" sz="3200" dirty="0"/>
              <a:t>No sharp objects / phones / electronic devices / trackers / cameras</a:t>
            </a:r>
          </a:p>
          <a:p>
            <a:endParaRPr lang="en-GB" sz="32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0A22B62-B3BE-727E-A042-66AA55D2CA47}"/>
              </a:ext>
            </a:extLst>
          </p:cNvPr>
          <p:cNvSpPr txBox="1">
            <a:spLocks/>
          </p:cNvSpPr>
          <p:nvPr/>
        </p:nvSpPr>
        <p:spPr>
          <a:xfrm>
            <a:off x="1230206" y="36199"/>
            <a:ext cx="9144000" cy="11247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>
                <a:solidFill>
                  <a:srgbClr val="FF0000"/>
                </a:solidFill>
              </a:rPr>
              <a:t>London 2026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elcome  to class 3"/>
            </a:endParaRPr>
          </a:p>
        </p:txBody>
      </p:sp>
    </p:spTree>
    <p:extLst>
      <p:ext uri="{BB962C8B-B14F-4D97-AF65-F5344CB8AC3E}">
        <p14:creationId xmlns:p14="http://schemas.microsoft.com/office/powerpoint/2010/main" val="1723721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84D7F-44CC-C8C3-F800-BACF93951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5F7EE1A-2305-C3BF-7498-7F69948CE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194738"/>
            <a:ext cx="12192000" cy="663261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2800" dirty="0"/>
              <a:t>Reaching potential                         Rising to challenges                         Respecting all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2081C9-97B1-7726-73AF-3F83D75C01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113" y="74744"/>
            <a:ext cx="1295238" cy="104761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6FD8FB0-934E-95EB-4A84-8632D0FAC341}"/>
              </a:ext>
            </a:extLst>
          </p:cNvPr>
          <p:cNvSpPr txBox="1">
            <a:spLocks/>
          </p:cNvSpPr>
          <p:nvPr/>
        </p:nvSpPr>
        <p:spPr>
          <a:xfrm>
            <a:off x="1230206" y="36199"/>
            <a:ext cx="9144000" cy="11247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>
                <a:solidFill>
                  <a:srgbClr val="FF0000"/>
                </a:solidFill>
              </a:rPr>
              <a:t>London 2026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elcome  to class 3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02F0C04-9D80-8A95-C6C6-5E79FD0CC628}"/>
              </a:ext>
            </a:extLst>
          </p:cNvPr>
          <p:cNvSpPr txBox="1">
            <a:spLocks/>
          </p:cNvSpPr>
          <p:nvPr/>
        </p:nvSpPr>
        <p:spPr>
          <a:xfrm>
            <a:off x="607665" y="1431636"/>
            <a:ext cx="11196408" cy="42875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u="sng" dirty="0" smtClean="0"/>
              <a:t>Expectations/Behaviour</a:t>
            </a:r>
            <a:endParaRPr lang="en-GB" b="1" u="sng" dirty="0"/>
          </a:p>
          <a:p>
            <a:r>
              <a:rPr lang="en-GB" sz="2800" dirty="0" smtClean="0"/>
              <a:t>We will be travelling to a busy city that most children have never been to before – </a:t>
            </a:r>
            <a:r>
              <a:rPr lang="en-GB" sz="2800" u="sng" dirty="0" smtClean="0"/>
              <a:t>listening and following instructions is imperative.</a:t>
            </a:r>
          </a:p>
          <a:p>
            <a:r>
              <a:rPr lang="en-GB" sz="2800" dirty="0" smtClean="0"/>
              <a:t>Representing school – treating all we meet with kindness and respect. </a:t>
            </a:r>
          </a:p>
          <a:p>
            <a:r>
              <a:rPr lang="en-GB" sz="2800" dirty="0" smtClean="0"/>
              <a:t>Be enthusiastic – ask questions and make the most of it</a:t>
            </a:r>
            <a:r>
              <a:rPr lang="en-GB" sz="2800" dirty="0" smtClean="0"/>
              <a:t>.</a:t>
            </a:r>
            <a:endParaRPr lang="en-GB" sz="2800" dirty="0"/>
          </a:p>
          <a:p>
            <a:r>
              <a:rPr lang="en-GB" sz="2800" dirty="0" smtClean="0"/>
              <a:t>We are lucky that our wonderful children always do us proud on any trip we go on, we are excited to share this experience with them!</a:t>
            </a:r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37881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C793-3B99-5F73-59CB-9F8A036FF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109B1C4-AE16-32B4-94A9-7AA57FE0F7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194738"/>
            <a:ext cx="12192000" cy="663261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2800" dirty="0"/>
              <a:t>Reaching potential                         Rising to challenges                         Respecting all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A00F99-8836-0ACE-9DAE-9B25B2DDA1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113" y="74744"/>
            <a:ext cx="1295238" cy="104761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EB12A48-8C8D-9DA7-C00D-58EC5746A3E9}"/>
              </a:ext>
            </a:extLst>
          </p:cNvPr>
          <p:cNvSpPr txBox="1">
            <a:spLocks/>
          </p:cNvSpPr>
          <p:nvPr/>
        </p:nvSpPr>
        <p:spPr>
          <a:xfrm>
            <a:off x="607665" y="1838372"/>
            <a:ext cx="10676466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  <a:p>
            <a:r>
              <a:rPr lang="en-GB" sz="3200" dirty="0" smtClean="0"/>
              <a:t>Any questions?</a:t>
            </a:r>
            <a:endParaRPr lang="en-GB" sz="3200" dirty="0"/>
          </a:p>
          <a:p>
            <a:endParaRPr lang="en-GB" sz="32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0D5ED1D-BF3E-2761-4D6B-242DBC5DE523}"/>
              </a:ext>
            </a:extLst>
          </p:cNvPr>
          <p:cNvSpPr txBox="1">
            <a:spLocks/>
          </p:cNvSpPr>
          <p:nvPr/>
        </p:nvSpPr>
        <p:spPr>
          <a:xfrm>
            <a:off x="1230206" y="36199"/>
            <a:ext cx="9144000" cy="11247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>
                <a:solidFill>
                  <a:srgbClr val="FF0000"/>
                </a:solidFill>
              </a:rPr>
              <a:t>London 2026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elcome  to class 3"/>
            </a:endParaRPr>
          </a:p>
        </p:txBody>
      </p:sp>
    </p:spTree>
    <p:extLst>
      <p:ext uri="{BB962C8B-B14F-4D97-AF65-F5344CB8AC3E}">
        <p14:creationId xmlns:p14="http://schemas.microsoft.com/office/powerpoint/2010/main" val="3010707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1306</TotalTime>
  <Words>356</Words>
  <Application>Microsoft Office PowerPoint</Application>
  <PresentationFormat>Widescreen</PresentationFormat>
  <Paragraphs>48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Welcome  to class 3</vt:lpstr>
      <vt:lpstr>Office Theme</vt:lpstr>
      <vt:lpstr>Overview</vt:lpstr>
      <vt:lpstr>      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towards Outstanding Teaching and Learning</dc:title>
  <dc:creator>S Moreton</dc:creator>
  <cp:lastModifiedBy>Head</cp:lastModifiedBy>
  <cp:revision>81</cp:revision>
  <cp:lastPrinted>2023-11-06T16:28:07Z</cp:lastPrinted>
  <dcterms:created xsi:type="dcterms:W3CDTF">2017-01-15T17:44:46Z</dcterms:created>
  <dcterms:modified xsi:type="dcterms:W3CDTF">2026-02-11T14:22:06Z</dcterms:modified>
</cp:coreProperties>
</file>