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21DA0-C16A-42FF-B776-5727CFF94F5F}" type="datetimeFigureOut">
              <a:rPr lang="en-GB" smtClean="0"/>
              <a:pPr/>
              <a:t>13/11/2022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54A07-4B40-4895-90A5-5F84C4483E6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21DA0-C16A-42FF-B776-5727CFF94F5F}" type="datetimeFigureOut">
              <a:rPr lang="en-GB" smtClean="0"/>
              <a:pPr/>
              <a:t>13/11/2022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54A07-4B40-4895-90A5-5F84C4483E6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21DA0-C16A-42FF-B776-5727CFF94F5F}" type="datetimeFigureOut">
              <a:rPr lang="en-GB" smtClean="0"/>
              <a:pPr/>
              <a:t>13/11/2022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54A07-4B40-4895-90A5-5F84C4483E6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21DA0-C16A-42FF-B776-5727CFF94F5F}" type="datetimeFigureOut">
              <a:rPr lang="en-GB" smtClean="0"/>
              <a:pPr/>
              <a:t>13/11/2022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54A07-4B40-4895-90A5-5F84C4483E6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21DA0-C16A-42FF-B776-5727CFF94F5F}" type="datetimeFigureOut">
              <a:rPr lang="en-GB" smtClean="0"/>
              <a:pPr/>
              <a:t>13/11/2022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54A07-4B40-4895-90A5-5F84C4483E6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21DA0-C16A-42FF-B776-5727CFF94F5F}" type="datetimeFigureOut">
              <a:rPr lang="en-GB" smtClean="0"/>
              <a:pPr/>
              <a:t>13/11/2022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54A07-4B40-4895-90A5-5F84C4483E6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21DA0-C16A-42FF-B776-5727CFF94F5F}" type="datetimeFigureOut">
              <a:rPr lang="en-GB" smtClean="0"/>
              <a:pPr/>
              <a:t>13/11/2022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54A07-4B40-4895-90A5-5F84C4483E6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21DA0-C16A-42FF-B776-5727CFF94F5F}" type="datetimeFigureOut">
              <a:rPr lang="en-GB" smtClean="0"/>
              <a:pPr/>
              <a:t>13/11/2022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54A07-4B40-4895-90A5-5F84C4483E6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21DA0-C16A-42FF-B776-5727CFF94F5F}" type="datetimeFigureOut">
              <a:rPr lang="en-GB" smtClean="0"/>
              <a:pPr/>
              <a:t>13/11/2022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54A07-4B40-4895-90A5-5F84C4483E6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21DA0-C16A-42FF-B776-5727CFF94F5F}" type="datetimeFigureOut">
              <a:rPr lang="en-GB" smtClean="0"/>
              <a:pPr/>
              <a:t>13/11/2022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54A07-4B40-4895-90A5-5F84C4483E6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21DA0-C16A-42FF-B776-5727CFF94F5F}" type="datetimeFigureOut">
              <a:rPr lang="en-GB" smtClean="0"/>
              <a:pPr/>
              <a:t>13/11/2022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54A07-4B40-4895-90A5-5F84C4483E6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321DA0-C16A-42FF-B776-5727CFF94F5F}" type="datetimeFigureOut">
              <a:rPr lang="en-GB" smtClean="0"/>
              <a:pPr/>
              <a:t>13/11/2022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54A07-4B40-4895-90A5-5F84C4483E6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moi je parle francais | L.A FRENCH STUDY GROUP - Franco Fu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116632"/>
            <a:ext cx="1340768" cy="1340768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179512" y="260648"/>
            <a:ext cx="8856984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OVERALL OBJECTIVES:</a:t>
            </a:r>
          </a:p>
          <a:p>
            <a:endParaRPr lang="en-GB" sz="1600" dirty="0"/>
          </a:p>
          <a:p>
            <a:r>
              <a:rPr lang="en-GB" sz="1600" dirty="0"/>
              <a:t>In studying the language of French, children will be learning to: </a:t>
            </a:r>
          </a:p>
          <a:p>
            <a:endParaRPr lang="en-GB" sz="1600" dirty="0"/>
          </a:p>
          <a:p>
            <a:endParaRPr lang="en-GB" sz="200" dirty="0"/>
          </a:p>
          <a:p>
            <a:r>
              <a:rPr lang="en-GB" sz="1600" dirty="0"/>
              <a:t>✓ listen attentively to spoken French and show understanding by joining in and responding </a:t>
            </a:r>
          </a:p>
          <a:p>
            <a:endParaRPr lang="en-GB" sz="200" dirty="0"/>
          </a:p>
          <a:p>
            <a:r>
              <a:rPr lang="en-GB" sz="1600" dirty="0"/>
              <a:t>✓ explore the patterns and sounds of the French language through songs and rhymes and link the   spelling, sound and meaning of words </a:t>
            </a:r>
          </a:p>
          <a:p>
            <a:endParaRPr lang="en-GB" sz="200" dirty="0"/>
          </a:p>
          <a:p>
            <a:r>
              <a:rPr lang="en-GB" sz="1600" dirty="0"/>
              <a:t>✓ engage in conversations; ask and answer questions; express opinions and respond to those of others </a:t>
            </a:r>
          </a:p>
          <a:p>
            <a:endParaRPr lang="en-GB" sz="200" dirty="0"/>
          </a:p>
          <a:p>
            <a:r>
              <a:rPr lang="en-GB" sz="1600" dirty="0"/>
              <a:t>✓ speak in sentences, using familiar vocabulary, phrases and basic language structures </a:t>
            </a:r>
          </a:p>
          <a:p>
            <a:endParaRPr lang="en-GB" sz="200" dirty="0"/>
          </a:p>
          <a:p>
            <a:r>
              <a:rPr lang="en-GB" sz="1600" dirty="0"/>
              <a:t>✓ develop accurate pronunciation and intonation so that others understand when they are reading </a:t>
            </a:r>
          </a:p>
          <a:p>
            <a:r>
              <a:rPr lang="en-GB" sz="1600" dirty="0"/>
              <a:t>aloud or using familiar words and phrases </a:t>
            </a:r>
          </a:p>
          <a:p>
            <a:endParaRPr lang="en-GB" sz="200" dirty="0"/>
          </a:p>
          <a:p>
            <a:r>
              <a:rPr lang="en-GB" sz="1600" dirty="0"/>
              <a:t>✓ present ideas and information orally to a range of audiences </a:t>
            </a:r>
          </a:p>
          <a:p>
            <a:endParaRPr lang="en-GB" sz="200" dirty="0"/>
          </a:p>
          <a:p>
            <a:r>
              <a:rPr lang="en-GB" sz="1600" dirty="0"/>
              <a:t>✓ read carefully and show understanding of words, phrases and simple writing </a:t>
            </a:r>
          </a:p>
          <a:p>
            <a:endParaRPr lang="en-GB" sz="200" dirty="0"/>
          </a:p>
          <a:p>
            <a:r>
              <a:rPr lang="en-GB" sz="1600" dirty="0"/>
              <a:t>✓ appreciate stories, songs, poems and rhymes in the language </a:t>
            </a:r>
          </a:p>
          <a:p>
            <a:endParaRPr lang="en-GB" sz="200" dirty="0"/>
          </a:p>
          <a:p>
            <a:r>
              <a:rPr lang="en-GB" sz="1600" dirty="0"/>
              <a:t>✓ broaden their vocabulary and develop their ability to understand new words that are introduced into familiar written material, </a:t>
            </a:r>
          </a:p>
          <a:p>
            <a:endParaRPr lang="en-GB" sz="200" dirty="0"/>
          </a:p>
          <a:p>
            <a:r>
              <a:rPr lang="en-GB" sz="1600" dirty="0"/>
              <a:t>✓ write phrases from memory, and adapt these to create new sentences, to express ideas clearly </a:t>
            </a:r>
          </a:p>
          <a:p>
            <a:endParaRPr lang="en-GB" sz="200" dirty="0"/>
          </a:p>
          <a:p>
            <a:r>
              <a:rPr lang="en-GB" sz="1600" dirty="0"/>
              <a:t>✓ describe people, places, things and actions orally and in writing </a:t>
            </a:r>
          </a:p>
          <a:p>
            <a:endParaRPr lang="en-GB" sz="200" dirty="0"/>
          </a:p>
          <a:p>
            <a:r>
              <a:rPr lang="en-GB" sz="1600" dirty="0"/>
              <a:t>✓ understand basic French grammar, including feminine, masculine nouns and the conjugation of high-frequency verbs; key features and patterns of the language; how to apply these, for instance, to build sentences; and how these differ from or are similar to English. </a:t>
            </a:r>
          </a:p>
          <a:p>
            <a:endParaRPr lang="en-GB" sz="1600" dirty="0"/>
          </a:p>
          <a:p>
            <a:r>
              <a:rPr lang="en-GB" sz="1600" dirty="0"/>
              <a:t>In addition, through learning the language of French, they will also be learning about aspects of France, its geography, its history, its culture and the French people.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276</Words>
  <Application>Microsoft Office PowerPoint</Application>
  <PresentationFormat>On-screen Show (4:3)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Mel</dc:creator>
  <cp:lastModifiedBy>Sara Moreton</cp:lastModifiedBy>
  <cp:revision>4</cp:revision>
  <dcterms:created xsi:type="dcterms:W3CDTF">2021-05-10T16:38:51Z</dcterms:created>
  <dcterms:modified xsi:type="dcterms:W3CDTF">2022-11-13T16:25:55Z</dcterms:modified>
</cp:coreProperties>
</file>